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7" r:id="rId4"/>
    <p:sldId id="259" r:id="rId5"/>
    <p:sldId id="258" r:id="rId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3C939CB-8FF8-475D-9334-5B37DB694BB4}" type="datetimeFigureOut">
              <a:rPr kumimoji="1" lang="ja-JP" altLang="en-US" smtClean="0"/>
              <a:t>2019/6/24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3DF75A0-B7BC-451F-834D-AB5A82E155C4}" type="slidenum">
              <a:rPr kumimoji="1" lang="ja-JP" altLang="en-US" smtClean="0"/>
              <a:t>‹#›</a:t>
            </a:fld>
            <a:endParaRPr kumimoji="1" lang="ja-JP" altLang="en-US"/>
          </a:p>
        </p:txBody>
      </p:sp>
    </p:spTree>
    <p:extLst>
      <p:ext uri="{BB962C8B-B14F-4D97-AF65-F5344CB8AC3E}">
        <p14:creationId xmlns:p14="http://schemas.microsoft.com/office/powerpoint/2010/main" val="2771003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3C939CB-8FF8-475D-9334-5B37DB694BB4}" type="datetimeFigureOut">
              <a:rPr kumimoji="1" lang="ja-JP" altLang="en-US" smtClean="0"/>
              <a:t>2019/6/24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3DF75A0-B7BC-451F-834D-AB5A82E155C4}" type="slidenum">
              <a:rPr kumimoji="1" lang="ja-JP" altLang="en-US" smtClean="0"/>
              <a:t>‹#›</a:t>
            </a:fld>
            <a:endParaRPr kumimoji="1" lang="ja-JP" altLang="en-US"/>
          </a:p>
        </p:txBody>
      </p:sp>
    </p:spTree>
    <p:extLst>
      <p:ext uri="{BB962C8B-B14F-4D97-AF65-F5344CB8AC3E}">
        <p14:creationId xmlns:p14="http://schemas.microsoft.com/office/powerpoint/2010/main" val="3036926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3C939CB-8FF8-475D-9334-5B37DB694BB4}" type="datetimeFigureOut">
              <a:rPr kumimoji="1" lang="ja-JP" altLang="en-US" smtClean="0"/>
              <a:t>2019/6/24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3DF75A0-B7BC-451F-834D-AB5A82E155C4}" type="slidenum">
              <a:rPr kumimoji="1" lang="ja-JP" altLang="en-US" smtClean="0"/>
              <a:t>‹#›</a:t>
            </a:fld>
            <a:endParaRPr kumimoji="1" lang="ja-JP" altLang="en-US"/>
          </a:p>
        </p:txBody>
      </p:sp>
    </p:spTree>
    <p:extLst>
      <p:ext uri="{BB962C8B-B14F-4D97-AF65-F5344CB8AC3E}">
        <p14:creationId xmlns:p14="http://schemas.microsoft.com/office/powerpoint/2010/main" val="2610609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3C939CB-8FF8-475D-9334-5B37DB694BB4}" type="datetimeFigureOut">
              <a:rPr kumimoji="1" lang="ja-JP" altLang="en-US" smtClean="0"/>
              <a:t>2019/6/24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3DF75A0-B7BC-451F-834D-AB5A82E155C4}" type="slidenum">
              <a:rPr kumimoji="1" lang="ja-JP" altLang="en-US" smtClean="0"/>
              <a:t>‹#›</a:t>
            </a:fld>
            <a:endParaRPr kumimoji="1" lang="ja-JP" altLang="en-US"/>
          </a:p>
        </p:txBody>
      </p:sp>
    </p:spTree>
    <p:extLst>
      <p:ext uri="{BB962C8B-B14F-4D97-AF65-F5344CB8AC3E}">
        <p14:creationId xmlns:p14="http://schemas.microsoft.com/office/powerpoint/2010/main" val="358363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3C939CB-8FF8-475D-9334-5B37DB694BB4}" type="datetimeFigureOut">
              <a:rPr kumimoji="1" lang="ja-JP" altLang="en-US" smtClean="0"/>
              <a:t>2019/6/24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3DF75A0-B7BC-451F-834D-AB5A82E155C4}" type="slidenum">
              <a:rPr kumimoji="1" lang="ja-JP" altLang="en-US" smtClean="0"/>
              <a:t>‹#›</a:t>
            </a:fld>
            <a:endParaRPr kumimoji="1" lang="ja-JP" altLang="en-US"/>
          </a:p>
        </p:txBody>
      </p:sp>
    </p:spTree>
    <p:extLst>
      <p:ext uri="{BB962C8B-B14F-4D97-AF65-F5344CB8AC3E}">
        <p14:creationId xmlns:p14="http://schemas.microsoft.com/office/powerpoint/2010/main" val="3496710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3C939CB-8FF8-475D-9334-5B37DB694BB4}" type="datetimeFigureOut">
              <a:rPr kumimoji="1" lang="ja-JP" altLang="en-US" smtClean="0"/>
              <a:t>2019/6/24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3DF75A0-B7BC-451F-834D-AB5A82E155C4}" type="slidenum">
              <a:rPr kumimoji="1" lang="ja-JP" altLang="en-US" smtClean="0"/>
              <a:t>‹#›</a:t>
            </a:fld>
            <a:endParaRPr kumimoji="1" lang="ja-JP" altLang="en-US"/>
          </a:p>
        </p:txBody>
      </p:sp>
    </p:spTree>
    <p:extLst>
      <p:ext uri="{BB962C8B-B14F-4D97-AF65-F5344CB8AC3E}">
        <p14:creationId xmlns:p14="http://schemas.microsoft.com/office/powerpoint/2010/main" val="458072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3C939CB-8FF8-475D-9334-5B37DB694BB4}" type="datetimeFigureOut">
              <a:rPr kumimoji="1" lang="ja-JP" altLang="en-US" smtClean="0"/>
              <a:t>2019/6/24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3DF75A0-B7BC-451F-834D-AB5A82E155C4}" type="slidenum">
              <a:rPr kumimoji="1" lang="ja-JP" altLang="en-US" smtClean="0"/>
              <a:t>‹#›</a:t>
            </a:fld>
            <a:endParaRPr kumimoji="1" lang="ja-JP" altLang="en-US"/>
          </a:p>
        </p:txBody>
      </p:sp>
    </p:spTree>
    <p:extLst>
      <p:ext uri="{BB962C8B-B14F-4D97-AF65-F5344CB8AC3E}">
        <p14:creationId xmlns:p14="http://schemas.microsoft.com/office/powerpoint/2010/main" val="3859846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3C939CB-8FF8-475D-9334-5B37DB694BB4}" type="datetimeFigureOut">
              <a:rPr kumimoji="1" lang="ja-JP" altLang="en-US" smtClean="0"/>
              <a:t>2019/6/24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3DF75A0-B7BC-451F-834D-AB5A82E155C4}" type="slidenum">
              <a:rPr kumimoji="1" lang="ja-JP" altLang="en-US" smtClean="0"/>
              <a:t>‹#›</a:t>
            </a:fld>
            <a:endParaRPr kumimoji="1" lang="ja-JP" altLang="en-US"/>
          </a:p>
        </p:txBody>
      </p:sp>
    </p:spTree>
    <p:extLst>
      <p:ext uri="{BB962C8B-B14F-4D97-AF65-F5344CB8AC3E}">
        <p14:creationId xmlns:p14="http://schemas.microsoft.com/office/powerpoint/2010/main" val="1027939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3C939CB-8FF8-475D-9334-5B37DB694BB4}" type="datetimeFigureOut">
              <a:rPr kumimoji="1" lang="ja-JP" altLang="en-US" smtClean="0"/>
              <a:t>2019/6/24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3DF75A0-B7BC-451F-834D-AB5A82E155C4}" type="slidenum">
              <a:rPr kumimoji="1" lang="ja-JP" altLang="en-US" smtClean="0"/>
              <a:t>‹#›</a:t>
            </a:fld>
            <a:endParaRPr kumimoji="1" lang="ja-JP" altLang="en-US"/>
          </a:p>
        </p:txBody>
      </p:sp>
    </p:spTree>
    <p:extLst>
      <p:ext uri="{BB962C8B-B14F-4D97-AF65-F5344CB8AC3E}">
        <p14:creationId xmlns:p14="http://schemas.microsoft.com/office/powerpoint/2010/main" val="4148404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3C939CB-8FF8-475D-9334-5B37DB694BB4}" type="datetimeFigureOut">
              <a:rPr kumimoji="1" lang="ja-JP" altLang="en-US" smtClean="0"/>
              <a:t>2019/6/24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3DF75A0-B7BC-451F-834D-AB5A82E155C4}" type="slidenum">
              <a:rPr kumimoji="1" lang="ja-JP" altLang="en-US" smtClean="0"/>
              <a:t>‹#›</a:t>
            </a:fld>
            <a:endParaRPr kumimoji="1" lang="ja-JP" altLang="en-US"/>
          </a:p>
        </p:txBody>
      </p:sp>
    </p:spTree>
    <p:extLst>
      <p:ext uri="{BB962C8B-B14F-4D97-AF65-F5344CB8AC3E}">
        <p14:creationId xmlns:p14="http://schemas.microsoft.com/office/powerpoint/2010/main" val="273064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3C939CB-8FF8-475D-9334-5B37DB694BB4}" type="datetimeFigureOut">
              <a:rPr kumimoji="1" lang="ja-JP" altLang="en-US" smtClean="0"/>
              <a:t>2019/6/24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3DF75A0-B7BC-451F-834D-AB5A82E155C4}" type="slidenum">
              <a:rPr kumimoji="1" lang="ja-JP" altLang="en-US" smtClean="0"/>
              <a:t>‹#›</a:t>
            </a:fld>
            <a:endParaRPr kumimoji="1" lang="ja-JP" altLang="en-US"/>
          </a:p>
        </p:txBody>
      </p:sp>
    </p:spTree>
    <p:extLst>
      <p:ext uri="{BB962C8B-B14F-4D97-AF65-F5344CB8AC3E}">
        <p14:creationId xmlns:p14="http://schemas.microsoft.com/office/powerpoint/2010/main" val="1260446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939CB-8FF8-475D-9334-5B37DB694BB4}" type="datetimeFigureOut">
              <a:rPr kumimoji="1" lang="ja-JP" altLang="en-US" smtClean="0"/>
              <a:t>2019/6/24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F75A0-B7BC-451F-834D-AB5A82E155C4}" type="slidenum">
              <a:rPr kumimoji="1" lang="ja-JP" altLang="en-US" smtClean="0"/>
              <a:t>‹#›</a:t>
            </a:fld>
            <a:endParaRPr kumimoji="1" lang="ja-JP" altLang="en-US"/>
          </a:p>
        </p:txBody>
      </p:sp>
    </p:spTree>
    <p:extLst>
      <p:ext uri="{BB962C8B-B14F-4D97-AF65-F5344CB8AC3E}">
        <p14:creationId xmlns:p14="http://schemas.microsoft.com/office/powerpoint/2010/main" val="3823785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61768" y="4755893"/>
            <a:ext cx="10515600" cy="1325563"/>
          </a:xfrm>
        </p:spPr>
        <p:txBody>
          <a:bodyPr>
            <a:normAutofit fontScale="90000"/>
          </a:bodyPr>
          <a:lstStyle/>
          <a:p>
            <a:r>
              <a:rPr lang="ja-JP" altLang="en-US" dirty="0" smtClean="0"/>
              <a:t>“</a:t>
            </a:r>
            <a:r>
              <a:rPr lang="ja-JP" altLang="ja-JP" dirty="0" smtClean="0"/>
              <a:t>拡張</a:t>
            </a:r>
            <a:r>
              <a:rPr lang="ja-JP" altLang="ja-JP" dirty="0"/>
              <a:t>する意識としての健康の</a:t>
            </a:r>
            <a:r>
              <a:rPr lang="ja-JP" altLang="ja-JP" dirty="0" smtClean="0"/>
              <a:t>理論</a:t>
            </a:r>
            <a:r>
              <a:rPr lang="ja-JP" altLang="en-US" dirty="0" smtClean="0"/>
              <a:t>”</a:t>
            </a:r>
            <a:r>
              <a:rPr lang="ja-JP" altLang="ja-JP" dirty="0" smtClean="0"/>
              <a:t>を</a:t>
            </a:r>
            <a:r>
              <a:rPr lang="ja-JP" altLang="ja-JP" dirty="0"/>
              <a:t>支える</a:t>
            </a:r>
            <a:r>
              <a:rPr lang="ja-JP" altLang="ja-JP" dirty="0" smtClean="0"/>
              <a:t>理論に</a:t>
            </a:r>
            <a:r>
              <a:rPr lang="ja-JP" altLang="ja-JP" dirty="0"/>
              <a:t>ついて解説する遠藤理事長</a:t>
            </a:r>
            <a:br>
              <a:rPr lang="ja-JP" altLang="ja-JP" dirty="0"/>
            </a:br>
            <a:endParaRPr kumimoji="1" lang="ja-JP" altLang="en-US" dirty="0"/>
          </a:p>
        </p:txBody>
      </p:sp>
      <p:pic>
        <p:nvPicPr>
          <p:cNvPr id="4" name="コンテンツ プレースホルダー 3"/>
          <p:cNvPicPr>
            <a:picLocks noGrp="1" noChangeAspect="1"/>
          </p:cNvPicPr>
          <p:nvPr>
            <p:ph idx="1"/>
          </p:nvPr>
        </p:nvPicPr>
        <p:blipFill>
          <a:blip r:embed="rId2"/>
          <a:stretch>
            <a:fillRect/>
          </a:stretch>
        </p:blipFill>
        <p:spPr>
          <a:xfrm>
            <a:off x="3286898" y="434750"/>
            <a:ext cx="5041558" cy="3778515"/>
          </a:xfrm>
          <a:prstGeom prst="rect">
            <a:avLst/>
          </a:prstGeom>
        </p:spPr>
      </p:pic>
    </p:spTree>
    <p:extLst>
      <p:ext uri="{BB962C8B-B14F-4D97-AF65-F5344CB8AC3E}">
        <p14:creationId xmlns:p14="http://schemas.microsoft.com/office/powerpoint/2010/main" val="1871463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945292" y="4862985"/>
            <a:ext cx="10515600" cy="1325563"/>
          </a:xfrm>
        </p:spPr>
        <p:txBody>
          <a:bodyPr>
            <a:normAutofit/>
          </a:bodyPr>
          <a:lstStyle/>
          <a:p>
            <a:r>
              <a:rPr lang="ja-JP" altLang="ja-JP" dirty="0"/>
              <a:t>テキストを真剣なまなざしで</a:t>
            </a:r>
            <a:r>
              <a:rPr lang="ja-JP" altLang="ja-JP" dirty="0" smtClean="0"/>
              <a:t>見つめ</a:t>
            </a:r>
            <a:r>
              <a:rPr lang="ja-JP" altLang="en-US" dirty="0"/>
              <a:t>る</a:t>
            </a:r>
            <a:r>
              <a:rPr lang="ja-JP" altLang="ja-JP" dirty="0" smtClean="0"/>
              <a:t>参加者</a:t>
            </a:r>
            <a:r>
              <a:rPr lang="ja-JP" altLang="ja-JP" dirty="0"/>
              <a:t/>
            </a:r>
            <a:br>
              <a:rPr lang="ja-JP" altLang="ja-JP" dirty="0"/>
            </a:br>
            <a:endParaRPr kumimoji="1" lang="ja-JP" altLang="en-US" dirty="0"/>
          </a:p>
        </p:txBody>
      </p:sp>
      <p:pic>
        <p:nvPicPr>
          <p:cNvPr id="7" name="図 6"/>
          <p:cNvPicPr>
            <a:picLocks noChangeAspect="1"/>
          </p:cNvPicPr>
          <p:nvPr/>
        </p:nvPicPr>
        <p:blipFill>
          <a:blip r:embed="rId2"/>
          <a:stretch>
            <a:fillRect/>
          </a:stretch>
        </p:blipFill>
        <p:spPr>
          <a:xfrm>
            <a:off x="3155916" y="823785"/>
            <a:ext cx="4896791" cy="3679617"/>
          </a:xfrm>
          <a:prstGeom prst="rect">
            <a:avLst/>
          </a:prstGeom>
        </p:spPr>
      </p:pic>
    </p:spTree>
    <p:extLst>
      <p:ext uri="{BB962C8B-B14F-4D97-AF65-F5344CB8AC3E}">
        <p14:creationId xmlns:p14="http://schemas.microsoft.com/office/powerpoint/2010/main" val="4286546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75952" y="4879460"/>
            <a:ext cx="10515600" cy="1325563"/>
          </a:xfrm>
        </p:spPr>
        <p:txBody>
          <a:bodyPr>
            <a:normAutofit fontScale="90000"/>
          </a:bodyPr>
          <a:lstStyle/>
          <a:p>
            <a:r>
              <a:rPr lang="ja-JP" altLang="ja-JP" dirty="0"/>
              <a:t>グループで実践レベルとむすびつけながら理論を学び合う</a:t>
            </a:r>
            <a:r>
              <a:rPr lang="ja-JP" altLang="ja-JP" dirty="0" smtClean="0"/>
              <a:t>参加者</a:t>
            </a:r>
            <a:r>
              <a:rPr lang="ja-JP" altLang="en-US" dirty="0" smtClean="0"/>
              <a:t>①</a:t>
            </a:r>
            <a:r>
              <a:rPr lang="ja-JP" altLang="ja-JP" dirty="0"/>
              <a:t/>
            </a:r>
            <a:br>
              <a:rPr lang="ja-JP" altLang="ja-JP" dirty="0"/>
            </a:br>
            <a:endParaRPr kumimoji="1" lang="ja-JP" altLang="en-US" dirty="0"/>
          </a:p>
        </p:txBody>
      </p:sp>
      <p:pic>
        <p:nvPicPr>
          <p:cNvPr id="4" name="コンテンツ プレースホルダー 3"/>
          <p:cNvPicPr>
            <a:picLocks noGrp="1" noChangeAspect="1"/>
          </p:cNvPicPr>
          <p:nvPr>
            <p:ph idx="1"/>
          </p:nvPr>
        </p:nvPicPr>
        <p:blipFill>
          <a:blip r:embed="rId2"/>
          <a:stretch>
            <a:fillRect/>
          </a:stretch>
        </p:blipFill>
        <p:spPr>
          <a:xfrm>
            <a:off x="3385751" y="727988"/>
            <a:ext cx="4852086" cy="3641394"/>
          </a:xfrm>
          <a:prstGeom prst="rect">
            <a:avLst/>
          </a:prstGeom>
        </p:spPr>
      </p:pic>
    </p:spTree>
    <p:extLst>
      <p:ext uri="{BB962C8B-B14F-4D97-AF65-F5344CB8AC3E}">
        <p14:creationId xmlns:p14="http://schemas.microsoft.com/office/powerpoint/2010/main" val="662632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1724" y="4846509"/>
            <a:ext cx="10515600" cy="1325563"/>
          </a:xfrm>
        </p:spPr>
        <p:txBody>
          <a:bodyPr/>
          <a:lstStyle/>
          <a:p>
            <a:r>
              <a:rPr lang="ja-JP" altLang="ja-JP" dirty="0" smtClean="0"/>
              <a:t>グループで実践レベルとむすびつけながら理論を学び合う参加者</a:t>
            </a:r>
            <a:r>
              <a:rPr lang="ja-JP" altLang="en-US" dirty="0" smtClean="0"/>
              <a:t>②</a:t>
            </a:r>
            <a:endParaRPr kumimoji="1" lang="ja-JP" altLang="en-US" dirty="0"/>
          </a:p>
        </p:txBody>
      </p:sp>
      <p:pic>
        <p:nvPicPr>
          <p:cNvPr id="4" name="コンテンツ プレースホルダー 3" descr="C:\Users\看護部\Downloads\CIMG0164 (1).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32671" y="667265"/>
            <a:ext cx="5659394" cy="4069491"/>
          </a:xfrm>
          <a:prstGeom prst="rect">
            <a:avLst/>
          </a:prstGeom>
          <a:noFill/>
          <a:ln>
            <a:noFill/>
          </a:ln>
        </p:spPr>
      </p:pic>
    </p:spTree>
    <p:extLst>
      <p:ext uri="{BB962C8B-B14F-4D97-AF65-F5344CB8AC3E}">
        <p14:creationId xmlns:p14="http://schemas.microsoft.com/office/powerpoint/2010/main" val="2370730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8859" y="4764131"/>
            <a:ext cx="10515600" cy="1325563"/>
          </a:xfrm>
        </p:spPr>
        <p:txBody>
          <a:bodyPr/>
          <a:lstStyle/>
          <a:p>
            <a:r>
              <a:rPr lang="ja-JP" altLang="ja-JP" dirty="0"/>
              <a:t>学習会を通して得た新たな気づきを発表する参加者</a:t>
            </a:r>
            <a:endParaRPr kumimoji="1" lang="ja-JP" altLang="en-US" dirty="0"/>
          </a:p>
        </p:txBody>
      </p:sp>
      <p:pic>
        <p:nvPicPr>
          <p:cNvPr id="4" name="コンテンツ プレースホルダー 3"/>
          <p:cNvPicPr>
            <a:picLocks noGrp="1" noChangeAspect="1"/>
          </p:cNvPicPr>
          <p:nvPr>
            <p:ph idx="1"/>
          </p:nvPr>
        </p:nvPicPr>
        <p:blipFill rotWithShape="1">
          <a:blip r:embed="rId2"/>
          <a:srcRect r="27349" b="12041"/>
          <a:stretch/>
        </p:blipFill>
        <p:spPr>
          <a:xfrm>
            <a:off x="3855308" y="945969"/>
            <a:ext cx="3723503" cy="3378897"/>
          </a:xfrm>
          <a:prstGeom prst="rect">
            <a:avLst/>
          </a:prstGeom>
        </p:spPr>
      </p:pic>
    </p:spTree>
    <p:extLst>
      <p:ext uri="{BB962C8B-B14F-4D97-AF65-F5344CB8AC3E}">
        <p14:creationId xmlns:p14="http://schemas.microsoft.com/office/powerpoint/2010/main" val="289938309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61</Words>
  <Application>Microsoft Office PowerPoint</Application>
  <PresentationFormat>ワイド画面</PresentationFormat>
  <Paragraphs>5</Paragraphs>
  <Slides>5</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5</vt:i4>
      </vt:variant>
    </vt:vector>
  </HeadingPairs>
  <TitlesOfParts>
    <vt:vector size="10" baseType="lpstr">
      <vt:lpstr>ＭＳ Ｐゴシック</vt:lpstr>
      <vt:lpstr>Arial</vt:lpstr>
      <vt:lpstr>Calibri</vt:lpstr>
      <vt:lpstr>Calibri Light</vt:lpstr>
      <vt:lpstr>Office テーマ</vt:lpstr>
      <vt:lpstr>“拡張する意識としての健康の理論”を支える理論について解説する遠藤理事長 </vt:lpstr>
      <vt:lpstr>テキストを真剣なまなざしで見つめる参加者 </vt:lpstr>
      <vt:lpstr>グループで実践レベルとむすびつけながら理論を学び合う参加者① </vt:lpstr>
      <vt:lpstr>グループで実践レベルとむすびつけながら理論を学び合う参加者②</vt:lpstr>
      <vt:lpstr>学習会を通して得た新たな気づきを発表する参加者</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拡張する意識としての健康の理論を支える理論について解説する遠藤理事長 </dc:title>
  <dc:creator>B3W01</dc:creator>
  <cp:lastModifiedBy>B3W01</cp:lastModifiedBy>
  <cp:revision>3</cp:revision>
  <dcterms:created xsi:type="dcterms:W3CDTF">2019-06-24T01:46:51Z</dcterms:created>
  <dcterms:modified xsi:type="dcterms:W3CDTF">2019-06-24T02:09:25Z</dcterms:modified>
</cp:coreProperties>
</file>